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62" r:id="rId2"/>
    <p:sldId id="263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Helvetica LT Std Cond" panose="020B0706030502030204" pitchFamily="34" charset="0"/>
      <p:bold r:id="rId9"/>
    </p:embeddedFont>
    <p:embeddedFont>
      <p:font typeface="HelveticaNeueLT Std" panose="020B0604020202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4" autoAdjust="0"/>
    <p:restoredTop sz="94639" autoAdjust="0"/>
  </p:normalViewPr>
  <p:slideViewPr>
    <p:cSldViewPr showGuides="1">
      <p:cViewPr varScale="1">
        <p:scale>
          <a:sx n="108" d="100"/>
          <a:sy n="108" d="100"/>
        </p:scale>
        <p:origin x="8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EEA6F-F07F-4FC5-9BDC-86812D0519ED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D6DC-A5CB-4236-9770-BDA14AA52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8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D6DC-A5CB-4236-9770-BDA14AA524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4EAA5D-4389-4069-9F35-950A4786D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87488" y="1501775"/>
            <a:ext cx="103632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6288" y="3356992"/>
            <a:ext cx="8534400" cy="923155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Author(s) name(s)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7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94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1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7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3392" y="1412776"/>
            <a:ext cx="45125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7"/>
            <a:ext cx="10972800" cy="3993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3392" y="1412776"/>
            <a:ext cx="45125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7" y="1484784"/>
            <a:ext cx="10943167" cy="503238"/>
          </a:xfrm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5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2857"/>
            <a:ext cx="10972800" cy="3993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6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915" y="116632"/>
            <a:ext cx="6714795" cy="208823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28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-24801" y="0"/>
            <a:ext cx="3528392" cy="6858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803" y="2204864"/>
            <a:ext cx="9148597" cy="2227684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F6A6C17-A483-41F1-BBFB-261023AC06DA}"/>
              </a:ext>
            </a:extLst>
          </p:cNvPr>
          <p:cNvSpPr/>
          <p:nvPr userDrawn="1"/>
        </p:nvSpPr>
        <p:spPr>
          <a:xfrm>
            <a:off x="-456728" y="0"/>
            <a:ext cx="3528392" cy="685800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24901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0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671178-0B6E-4CFE-BBC4-B8049E18B2CC}"/>
              </a:ext>
            </a:extLst>
          </p:cNvPr>
          <p:cNvCxnSpPr/>
          <p:nvPr userDrawn="1"/>
        </p:nvCxnSpPr>
        <p:spPr>
          <a:xfrm>
            <a:off x="623392" y="1412776"/>
            <a:ext cx="45125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132472-FE8B-4F60-8928-D6EB6DE5C081}"/>
              </a:ext>
            </a:extLst>
          </p:cNvPr>
          <p:cNvCxnSpPr/>
          <p:nvPr userDrawn="1"/>
        </p:nvCxnSpPr>
        <p:spPr>
          <a:xfrm>
            <a:off x="623392" y="1412776"/>
            <a:ext cx="45125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6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05A3-D5F0-4F5D-9811-262C6FBCAA5B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60B8-FAB3-4A92-A83F-CC8DF95383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0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75" r:id="rId5"/>
    <p:sldLayoutId id="2147483673" r:id="rId6"/>
    <p:sldLayoutId id="2147483663" r:id="rId7"/>
    <p:sldLayoutId id="2147483664" r:id="rId8"/>
    <p:sldLayoutId id="2147483665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AE3B3E-77B3-404E-A1FC-4FED6AFB8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9D9CBFE-3D79-4CE9-8418-EBD6D41C9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"/>
    </mc:Choice>
    <mc:Fallback xmlns="">
      <p:transition spd="slow" advTm="29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3EB9-D1AD-4084-A3F7-DC797651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951E-1162-4E70-891D-9C42D2D6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5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GC">
      <a:dk1>
        <a:srgbClr val="879295"/>
      </a:dk1>
      <a:lt1>
        <a:srgbClr val="FFFFFF"/>
      </a:lt1>
      <a:dk2>
        <a:srgbClr val="00416B"/>
      </a:dk2>
      <a:lt2>
        <a:srgbClr val="FFFFFF"/>
      </a:lt2>
      <a:accent1>
        <a:srgbClr val="C2D500"/>
      </a:accent1>
      <a:accent2>
        <a:srgbClr val="1BA26A"/>
      </a:accent2>
      <a:accent3>
        <a:srgbClr val="0B6646"/>
      </a:accent3>
      <a:accent4>
        <a:srgbClr val="76CFE7"/>
      </a:accent4>
      <a:accent5>
        <a:srgbClr val="009FCC"/>
      </a:accent5>
      <a:accent6>
        <a:srgbClr val="00416B"/>
      </a:accent6>
      <a:hlink>
        <a:srgbClr val="B3CC05"/>
      </a:hlink>
      <a:folHlink>
        <a:srgbClr val="0B6646"/>
      </a:folHlink>
    </a:clrScheme>
    <a:fontScheme name="EGC (Helvetica)">
      <a:majorFont>
        <a:latin typeface="Helvetica LT Std Cond"/>
        <a:ea typeface=""/>
        <a:cs typeface=""/>
      </a:majorFont>
      <a:minorFont>
        <a:latin typeface="HelveticaNeueLT Std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HelveticaNeueLT Std</vt:lpstr>
      <vt:lpstr>Helvetica LT Std Cond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Pinzuti</dc:creator>
  <cp:lastModifiedBy>Valentina Pinzuti</cp:lastModifiedBy>
  <cp:revision>107</cp:revision>
  <dcterms:created xsi:type="dcterms:W3CDTF">2015-06-25T09:51:15Z</dcterms:created>
  <dcterms:modified xsi:type="dcterms:W3CDTF">2019-04-05T15:30:45Z</dcterms:modified>
</cp:coreProperties>
</file>